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08" r:id="rId2"/>
    <p:sldId id="321" r:id="rId3"/>
    <p:sldId id="316" r:id="rId4"/>
    <p:sldId id="315" r:id="rId5"/>
    <p:sldId id="317" r:id="rId6"/>
    <p:sldId id="314" r:id="rId7"/>
    <p:sldId id="318" r:id="rId8"/>
    <p:sldId id="322" r:id="rId9"/>
    <p:sldId id="320" r:id="rId10"/>
    <p:sldId id="309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6465" autoAdjust="0"/>
  </p:normalViewPr>
  <p:slideViewPr>
    <p:cSldViewPr>
      <p:cViewPr varScale="1">
        <p:scale>
          <a:sx n="46" d="100"/>
          <a:sy n="46" d="100"/>
        </p:scale>
        <p:origin x="-138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How to save your project.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Click on File and choose "save" or "save as".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8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Notes: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You can position your sprites anywhere on the screen.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How to remove a sprite from your project: Right-click on the sprite and choose "delete".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r>
              <a:rPr lang="en-US" sz="1200" u="sng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Advanced tidbits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Sprite name can be changed by clicking on its name-plate at the middle-top.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You can add your own images as sprites or costumes, by clicking on "import" in the Paint tool.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85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Notes: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Every sprite has its own program called script.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You can click on a command in the palette to see what it does.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You can create a program by snapping together blocks: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To run the program you just click anywhere on the program.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To delete a command you first un-snap it and then drop it in the Command Palette window.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11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Various screen modes.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06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617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10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Relationship Id="rId1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First Meeting with Scratch 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Interface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First Meeting with Scratch 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Interface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8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Basics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Starting and stopping Scratch using the desktop icon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Using the mouse: click, drag and drop</a:t>
            </a:r>
          </a:p>
        </p:txBody>
      </p:sp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F916632-98A1-411D-BF86-F177DAFBBC7E}" type="slidenum">
              <a:rPr lang="en-US">
                <a:solidFill>
                  <a:schemeClr val="bg1"/>
                </a:solidFill>
              </a:rPr>
              <a:pPr eaLnBrk="1" hangingPunct="1"/>
              <a:t>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67000" y="6356351"/>
            <a:ext cx="3733800" cy="349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All right reserved: Abhay B. Joshi (SAPRK Institute)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64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477951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Author: Abhay B. Joshi (abjoshi@yahoo.com)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447800"/>
            <a:ext cx="883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Stage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4648200"/>
            <a:ext cx="1350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Sprite list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2952690"/>
            <a:ext cx="2323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Command blocks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88950" y="1905000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Script area</a:t>
            </a:r>
            <a:endParaRPr lang="en-US" sz="2000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448567" y="2743200"/>
            <a:ext cx="961633" cy="40855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74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Sprites: your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>
            <a:noAutofit/>
          </a:bodyPr>
          <a:lstStyle/>
          <a:p>
            <a:r>
              <a:rPr lang="en-US" sz="2800" dirty="0" smtClean="0"/>
              <a:t>Adding a new sprite: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Give your sprites proper names.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274320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Paint a new sprite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77499" y="2743200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 a sprite from Scratch library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105400" y="3112532"/>
            <a:ext cx="457200" cy="1078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67000" y="3264932"/>
            <a:ext cx="1410499" cy="1078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61" y="2667001"/>
            <a:ext cx="594048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0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Script: Sequence of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Creating </a:t>
            </a:r>
            <a:r>
              <a:rPr lang="en-US" sz="2800" dirty="0"/>
              <a:t>a sequence of </a:t>
            </a:r>
            <a:r>
              <a:rPr lang="en-US" sz="2800" dirty="0" smtClean="0"/>
              <a:t>blocks: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Attaching/detaching/inserting a block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Deleting a block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Running a script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5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Cursor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use any of these first click on the button and then click on a sprite (repeatedly if desired</a:t>
            </a:r>
            <a:r>
              <a:rPr lang="en-US" dirty="0"/>
              <a:t>) or </a:t>
            </a:r>
            <a:r>
              <a:rPr lang="en-US" dirty="0" smtClean="0"/>
              <a:t>on a script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048000"/>
            <a:ext cx="381000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10181" y="50408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shrink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9197" y="45720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20757" y="504086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450746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duplicate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752600" y="39624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327278" y="3962400"/>
            <a:ext cx="254122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495800" y="40386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334000" y="3962400"/>
            <a:ext cx="1143000" cy="978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06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change your stage image, Click on stage, Click on Backgrounds:</a:t>
            </a:r>
          </a:p>
          <a:p>
            <a:pPr lvl="1"/>
            <a:r>
              <a:rPr lang="en-US" dirty="0" smtClean="0"/>
              <a:t>“Import” to use an existing image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“Paint” to create a new one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“Camera” to take a picture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“Edit” to modify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80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Sample Command blocks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6" y="1784122"/>
            <a:ext cx="2474015" cy="57647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92CC1-BE3C-4374-8C74-E0251F0D8AF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2631629"/>
            <a:ext cx="3122543" cy="5764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12" y="1828800"/>
            <a:ext cx="4419600" cy="6004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12" y="3919330"/>
            <a:ext cx="2930387" cy="5764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5410200"/>
            <a:ext cx="939800" cy="609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10200"/>
            <a:ext cx="965200" cy="609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47730"/>
            <a:ext cx="3386759" cy="5764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12" y="4681330"/>
            <a:ext cx="2930387" cy="576470"/>
          </a:xfrm>
          <a:prstGeom prst="rect">
            <a:avLst/>
          </a:prstGeom>
        </p:spPr>
      </p:pic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67000" y="6356351"/>
            <a:ext cx="3733800" cy="349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All right reserved: Abhay B. Joshi (SAPRK Institute)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70" y="4404296"/>
            <a:ext cx="2400300" cy="533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5" y="5389150"/>
            <a:ext cx="2000250" cy="5854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12" y="3276600"/>
            <a:ext cx="3578225" cy="533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453264"/>
            <a:ext cx="37084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9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Running blocks and scripts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You can see what a </a:t>
            </a:r>
            <a:r>
              <a:rPr lang="en-US" dirty="0"/>
              <a:t>block (in a palette) does </a:t>
            </a:r>
            <a:r>
              <a:rPr lang="en-US" dirty="0" smtClean="0"/>
              <a:t>just by clicking on it.</a:t>
            </a:r>
          </a:p>
          <a:p>
            <a:pPr marL="609600" indent="-609600"/>
            <a:r>
              <a:rPr lang="en-US" dirty="0" smtClean="0"/>
              <a:t>When </a:t>
            </a:r>
            <a:r>
              <a:rPr lang="en-US" dirty="0"/>
              <a:t>you click on a script it runs </a:t>
            </a:r>
            <a:r>
              <a:rPr lang="en-US" dirty="0" smtClean="0"/>
              <a:t>immediately.</a:t>
            </a:r>
            <a:endParaRPr lang="en-US" dirty="0"/>
          </a:p>
          <a:p>
            <a:pPr marL="609600" indent="-609600"/>
            <a:r>
              <a:rPr lang="en-US" dirty="0" smtClean="0"/>
              <a:t>When </a:t>
            </a:r>
            <a:r>
              <a:rPr lang="en-US" dirty="0"/>
              <a:t>you click on a running script it stops </a:t>
            </a:r>
            <a:r>
              <a:rPr lang="en-US" dirty="0" smtClean="0"/>
              <a:t>immediately.</a:t>
            </a:r>
            <a:endParaRPr lang="en-US" dirty="0"/>
          </a:p>
          <a:p>
            <a:pPr marL="609600" indent="-609600"/>
            <a:r>
              <a:rPr lang="en-US" dirty="0"/>
              <a:t>A running script shows a white outline.</a:t>
            </a:r>
          </a:p>
          <a:p>
            <a:pPr marL="609600" indent="-609600"/>
            <a:r>
              <a:rPr lang="en-US" dirty="0" smtClean="0"/>
              <a:t>ENTER </a:t>
            </a:r>
            <a:r>
              <a:rPr lang="en-US" dirty="0"/>
              <a:t>is </a:t>
            </a:r>
            <a:r>
              <a:rPr lang="en-US" dirty="0" smtClean="0"/>
              <a:t>the same </a:t>
            </a:r>
            <a:r>
              <a:rPr lang="en-US" dirty="0"/>
              <a:t>as </a:t>
            </a:r>
            <a:r>
              <a:rPr lang="en-US" dirty="0" smtClean="0"/>
              <a:t>Green Flag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0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14824</TotalTime>
  <Words>489</Words>
  <Application>Microsoft Office PowerPoint</Application>
  <PresentationFormat>On-screen Show (4:3)</PresentationFormat>
  <Paragraphs>102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First Meeting with Scratch  </vt:lpstr>
      <vt:lpstr>Basics</vt:lpstr>
      <vt:lpstr>PowerPoint Presentation</vt:lpstr>
      <vt:lpstr>Sprites: your characters</vt:lpstr>
      <vt:lpstr>Script: Sequence of blocks</vt:lpstr>
      <vt:lpstr>Cursor tools</vt:lpstr>
      <vt:lpstr>Stage</vt:lpstr>
      <vt:lpstr>Sample Command blocks</vt:lpstr>
      <vt:lpstr>Running blocks and scripts</vt:lpstr>
      <vt:lpstr>First Meeting with Scratch 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133</cp:revision>
  <dcterms:created xsi:type="dcterms:W3CDTF">2008-07-02T03:00:02Z</dcterms:created>
  <dcterms:modified xsi:type="dcterms:W3CDTF">2019-05-11T03:02:24Z</dcterms:modified>
</cp:coreProperties>
</file>